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2" r:id="rId5"/>
    <p:sldMasterId id="214748366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8640763" cy="6483350"/>
  <p:notesSz cx="6858000" cy="9144000"/>
  <p:defaultTextStyle>
    <a:defPPr>
      <a:defRPr lang="en-US"/>
    </a:defPPr>
    <a:lvl1pPr marL="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210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41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62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83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604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25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46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67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2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122ADE-F703-4282-9814-59A21BAF05AA}" v="5" dt="2022-07-14T12:39:11.509"/>
    <p1510:client id="{CE290C1A-8696-8046-9C25-4CA9080EE30A}" v="4" dt="2022-05-09T09:18:01.986"/>
    <p1510:client id="{E4D018F8-303F-6619-6513-33E7525E28E1}" v="3" dt="2022-06-06T11:44:11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1912" y="176"/>
      </p:cViewPr>
      <p:guideLst>
        <p:guide orient="horz" pos="2042"/>
        <p:guide pos="27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FEECAA-67ED-94A0-BEE4-228AA3BEDBD2}"/>
              </a:ext>
            </a:extLst>
          </p:cNvPr>
          <p:cNvSpPr txBox="1"/>
          <p:nvPr userDrawn="1"/>
        </p:nvSpPr>
        <p:spPr>
          <a:xfrm>
            <a:off x="1027522" y="499621"/>
            <a:ext cx="18473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10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73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90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WattsDSC_0055_retouchedforPP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070"/>
            <a:ext cx="8640763" cy="5668279"/>
          </a:xfrm>
          <a:prstGeom prst="rect">
            <a:avLst/>
          </a:prstGeom>
        </p:spPr>
      </p:pic>
      <p:pic>
        <p:nvPicPr>
          <p:cNvPr id="8" name="Picture 7" descr="ox_small_cmyk_pos_rect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FoundrySterling-Book"/>
              </a:rPr>
              <a:t>IT Services</a:t>
            </a:r>
          </a:p>
        </p:txBody>
      </p:sp>
    </p:spTree>
    <p:extLst>
      <p:ext uri="{BB962C8B-B14F-4D97-AF65-F5344CB8AC3E}">
        <p14:creationId xmlns:p14="http://schemas.microsoft.com/office/powerpoint/2010/main" val="211694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RWatts_punts_retouchedforPP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070"/>
            <a:ext cx="8638032" cy="5668279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FoundrySterling-Book"/>
              </a:rPr>
              <a:t>IT Services</a:t>
            </a:r>
          </a:p>
        </p:txBody>
      </p:sp>
      <p:pic>
        <p:nvPicPr>
          <p:cNvPr id="16" name="Picture 15" descr="ox_small_cmyk_pos_rect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8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x_small_cmyk_pos_rect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107" y="178883"/>
            <a:ext cx="1521068" cy="468528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82511" y="339634"/>
            <a:ext cx="5040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FoundrySterling-Book"/>
              </a:rPr>
              <a:t>IT Services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83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79216" y="2016126"/>
            <a:ext cx="4813323" cy="2848830"/>
          </a:xfrm>
          <a:prstGeom prst="rect">
            <a:avLst/>
          </a:prstGeom>
          <a:solidFill>
            <a:srgbClr val="0000FF">
              <a:alpha val="41176"/>
            </a:srgb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4" y="2016125"/>
            <a:ext cx="476023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oundrySterling-Book"/>
              </a:rPr>
              <a:t>Work Experience </a:t>
            </a:r>
          </a:p>
          <a:p>
            <a:r>
              <a:rPr lang="en-US" sz="4800" dirty="0">
                <a:solidFill>
                  <a:schemeClr val="bg1"/>
                </a:solidFill>
                <a:latin typeface="FoundrySterling-Book"/>
              </a:rPr>
              <a:t>Students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05/09/2022</a:t>
            </a:r>
          </a:p>
        </p:txBody>
      </p:sp>
    </p:spTree>
    <p:extLst>
      <p:ext uri="{BB962C8B-B14F-4D97-AF65-F5344CB8AC3E}">
        <p14:creationId xmlns:p14="http://schemas.microsoft.com/office/powerpoint/2010/main" val="42259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79216" y="2016126"/>
            <a:ext cx="4813323" cy="2848830"/>
          </a:xfrm>
          <a:prstGeom prst="rect">
            <a:avLst/>
          </a:prstGeom>
          <a:solidFill>
            <a:srgbClr val="000090">
              <a:alpha val="41176"/>
            </a:srgb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016125"/>
            <a:ext cx="5040283" cy="2646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oundrySterling-Book"/>
              </a:rPr>
              <a:t>Slide presentation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Secondary information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Date to go here</a:t>
            </a:r>
          </a:p>
        </p:txBody>
      </p:sp>
    </p:spTree>
    <p:extLst>
      <p:ext uri="{BB962C8B-B14F-4D97-AF65-F5344CB8AC3E}">
        <p14:creationId xmlns:p14="http://schemas.microsoft.com/office/powerpoint/2010/main" val="360855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2399579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193360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06030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2993812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21831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907114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398425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1293220"/>
            <a:ext cx="5743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oundrySterling-Book"/>
              </a:rPr>
              <a:t>Page title to go here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2559285"/>
            <a:ext cx="5743658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Bullet point style to look like this and can go across multiple lines</a:t>
            </a:r>
          </a:p>
        </p:txBody>
      </p:sp>
    </p:spTree>
    <p:extLst>
      <p:ext uri="{BB962C8B-B14F-4D97-AF65-F5344CB8AC3E}">
        <p14:creationId xmlns:p14="http://schemas.microsoft.com/office/powerpoint/2010/main" val="4067693849"/>
      </p:ext>
    </p:extLst>
  </p:cSld>
  <p:clrMapOvr>
    <a:masterClrMapping/>
  </p:clrMapOvr>
</p:sld>
</file>

<file path=ppt/theme/theme1.xml><?xml version="1.0" encoding="utf-8"?>
<a:theme xmlns:a="http://schemas.openxmlformats.org/drawingml/2006/main" name="Open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pening slide alterna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0CEF7F2821F44F98824C875DA1BC3C" ma:contentTypeVersion="6" ma:contentTypeDescription="Create a new document." ma:contentTypeScope="" ma:versionID="0252fe1a9f074f0cb914081ca164969e">
  <xsd:schema xmlns:xsd="http://www.w3.org/2001/XMLSchema" xmlns:xs="http://www.w3.org/2001/XMLSchema" xmlns:p="http://schemas.microsoft.com/office/2006/metadata/properties" xmlns:ns2="d4f8d5d9-2805-43e4-90ac-b52dd799f3fd" xmlns:ns3="8856ff30-749b-43ac-b6fb-1433920a3a91" targetNamespace="http://schemas.microsoft.com/office/2006/metadata/properties" ma:root="true" ma:fieldsID="87242d0a39a359a223d45b3a9fddff43" ns2:_="" ns3:_="">
    <xsd:import namespace="d4f8d5d9-2805-43e4-90ac-b52dd799f3fd"/>
    <xsd:import namespace="8856ff30-749b-43ac-b6fb-1433920a3a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f8d5d9-2805-43e4-90ac-b52dd799f3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6ff30-749b-43ac-b6fb-1433920a3a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635948-43D1-4D5F-A4D3-828187DC6A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8F5A5C-406F-45D7-B039-A490352FC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f8d5d9-2805-43e4-90ac-b52dd799f3fd"/>
    <ds:schemaRef ds:uri="8856ff30-749b-43ac-b6fb-1433920a3a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805ECF-4A02-4D54-BEBB-94699153A949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d4f8d5d9-2805-43e4-90ac-b52dd799f3f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379</Words>
  <Application>Microsoft Office PowerPoint</Application>
  <PresentationFormat>Custom</PresentationFormat>
  <Paragraphs>52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Opening slide</vt:lpstr>
      <vt:lpstr>Opening slide alternative</vt:lpstr>
      <vt:lpstr>Text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UofO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Chinn</dc:creator>
  <cp:lastModifiedBy>Sophie Carlarne</cp:lastModifiedBy>
  <cp:revision>62</cp:revision>
  <dcterms:created xsi:type="dcterms:W3CDTF">2014-03-20T14:30:16Z</dcterms:created>
  <dcterms:modified xsi:type="dcterms:W3CDTF">2023-10-10T09:22:48Z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0x010100860CEF7F2821F44F98824C875DA1BC3C</vt:lpwstr>
  </property>
</Properties>
</file>