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2" r:id="rId5"/>
    <p:sldMasterId id="2147483660" r:id="rId6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8640763" cy="6483350"/>
  <p:notesSz cx="6858000" cy="9144000"/>
  <p:defaultTextStyle>
    <a:defPPr>
      <a:defRPr lang="en-US"/>
    </a:defPPr>
    <a:lvl1pPr marL="0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32100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64199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296299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728399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160499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592598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024698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456798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2">
          <p15:clr>
            <a:srgbClr val="A4A3A4"/>
          </p15:clr>
        </p15:guide>
        <p15:guide id="2" pos="272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4" d="100"/>
          <a:sy n="114" d="100"/>
        </p:scale>
        <p:origin x="1704" y="108"/>
      </p:cViewPr>
      <p:guideLst>
        <p:guide orient="horz" pos="2042"/>
        <p:guide pos="272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3710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4735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4905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 noChangeArrowheads="1"/>
          </p:cNvSpPr>
          <p:nvPr userDrawn="1"/>
        </p:nvSpPr>
        <p:spPr bwMode="auto">
          <a:xfrm>
            <a:off x="-1" y="815070"/>
            <a:ext cx="8640763" cy="566827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482511" y="339634"/>
            <a:ext cx="5040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FoundrySterling-Book"/>
              </a:rPr>
              <a:t>Department or office title: change on Slide Master</a:t>
            </a:r>
          </a:p>
        </p:txBody>
      </p:sp>
      <p:pic>
        <p:nvPicPr>
          <p:cNvPr id="15" name="Picture 14" descr="ox_small_cmyk_pos_rect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107" y="178883"/>
            <a:ext cx="1521068" cy="46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942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321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4075" indent="-324075" algn="l" defTabSz="4321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02162" indent="-270062" algn="l" defTabSz="432100" rtl="0" eaLnBrk="1" latinLnBrk="0" hangingPunct="1">
        <a:spcBef>
          <a:spcPct val="20000"/>
        </a:spcBef>
        <a:buFont typeface="Arial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249" indent="-216050" algn="l" defTabSz="432100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12349" indent="-216050" algn="l" defTabSz="432100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449" indent="-216050" algn="l" defTabSz="432100" rtl="0" eaLnBrk="1" latinLnBrk="0" hangingPunct="1">
        <a:spcBef>
          <a:spcPct val="20000"/>
        </a:spcBef>
        <a:buFont typeface="Arial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5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086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407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728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2100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41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62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83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04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925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246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567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 userDrawn="1"/>
        </p:nvSpPr>
        <p:spPr bwMode="auto">
          <a:xfrm>
            <a:off x="-1" y="815070"/>
            <a:ext cx="8640763" cy="566827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482511" y="339634"/>
            <a:ext cx="5040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FoundrySterling-Book"/>
              </a:rPr>
              <a:t>Department or office title: change on Slide Master</a:t>
            </a:r>
          </a:p>
        </p:txBody>
      </p:sp>
      <p:pic>
        <p:nvPicPr>
          <p:cNvPr id="20" name="Picture 19" descr="ox_small_cmyk_pos_rect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107" y="178883"/>
            <a:ext cx="1521068" cy="46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086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defTabSz="4321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4075" indent="-324075" algn="l" defTabSz="4321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02162" indent="-270062" algn="l" defTabSz="432100" rtl="0" eaLnBrk="1" latinLnBrk="0" hangingPunct="1">
        <a:spcBef>
          <a:spcPct val="20000"/>
        </a:spcBef>
        <a:buFont typeface="Arial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249" indent="-216050" algn="l" defTabSz="432100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12349" indent="-216050" algn="l" defTabSz="432100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449" indent="-216050" algn="l" defTabSz="432100" rtl="0" eaLnBrk="1" latinLnBrk="0" hangingPunct="1">
        <a:spcBef>
          <a:spcPct val="20000"/>
        </a:spcBef>
        <a:buFont typeface="Arial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5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086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407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728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2100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41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62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83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04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925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246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567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x_small_cmyk_pos_rect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107" y="178883"/>
            <a:ext cx="1521068" cy="46852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482511" y="339634"/>
            <a:ext cx="5040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FoundrySterling-Book"/>
              </a:rPr>
              <a:t>Department or office title: change on Slide Master</a:t>
            </a:r>
          </a:p>
        </p:txBody>
      </p:sp>
      <p:sp>
        <p:nvSpPr>
          <p:cNvPr id="12" name="Rectangle 11"/>
          <p:cNvSpPr>
            <a:spLocks noChangeArrowheads="1"/>
          </p:cNvSpPr>
          <p:nvPr userDrawn="1"/>
        </p:nvSpPr>
        <p:spPr bwMode="auto">
          <a:xfrm>
            <a:off x="-1" y="815070"/>
            <a:ext cx="8640763" cy="56682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834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4321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4075" indent="-324075" algn="l" defTabSz="4321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02162" indent="-270062" algn="l" defTabSz="432100" rtl="0" eaLnBrk="1" latinLnBrk="0" hangingPunct="1">
        <a:spcBef>
          <a:spcPct val="20000"/>
        </a:spcBef>
        <a:buFont typeface="Arial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249" indent="-216050" algn="l" defTabSz="432100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12349" indent="-216050" algn="l" defTabSz="432100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449" indent="-216050" algn="l" defTabSz="432100" rtl="0" eaLnBrk="1" latinLnBrk="0" hangingPunct="1">
        <a:spcBef>
          <a:spcPct val="20000"/>
        </a:spcBef>
        <a:buFont typeface="Arial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5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086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407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728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2100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41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62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83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04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925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246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567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303" y="2016125"/>
            <a:ext cx="5040283" cy="2646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FoundrySterling-Book"/>
              </a:rPr>
              <a:t>Slide presentation title to go here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  <a:p>
            <a:r>
              <a:rPr lang="en-US" sz="1400" dirty="0">
                <a:solidFill>
                  <a:schemeClr val="bg1"/>
                </a:solidFill>
                <a:latin typeface="FoundrySterling-Book"/>
              </a:rPr>
              <a:t>Secondary information to go here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  <a:p>
            <a:r>
              <a:rPr lang="en-US" sz="1400" dirty="0">
                <a:solidFill>
                  <a:schemeClr val="bg1"/>
                </a:solidFill>
                <a:latin typeface="FoundrySterling-Book"/>
              </a:rPr>
              <a:t>Date to go here</a:t>
            </a:r>
          </a:p>
        </p:txBody>
      </p:sp>
    </p:spTree>
    <p:extLst>
      <p:ext uri="{BB962C8B-B14F-4D97-AF65-F5344CB8AC3E}">
        <p14:creationId xmlns:p14="http://schemas.microsoft.com/office/powerpoint/2010/main" val="3653311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303" y="2016125"/>
            <a:ext cx="5040283" cy="2646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FoundrySterling-Book"/>
              </a:rPr>
              <a:t>Slide presentation title to go here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  <a:p>
            <a:r>
              <a:rPr lang="en-US" sz="1400" dirty="0">
                <a:solidFill>
                  <a:schemeClr val="bg1"/>
                </a:solidFill>
                <a:latin typeface="FoundrySterling-Book"/>
              </a:rPr>
              <a:t>Secondary information to go here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  <a:p>
            <a:r>
              <a:rPr lang="en-US" sz="1400" dirty="0">
                <a:solidFill>
                  <a:schemeClr val="bg1"/>
                </a:solidFill>
                <a:latin typeface="FoundrySterling-Book"/>
              </a:rPr>
              <a:t>Date to go here</a:t>
            </a:r>
          </a:p>
        </p:txBody>
      </p:sp>
    </p:spTree>
    <p:extLst>
      <p:ext uri="{BB962C8B-B14F-4D97-AF65-F5344CB8AC3E}">
        <p14:creationId xmlns:p14="http://schemas.microsoft.com/office/powerpoint/2010/main" val="117611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303" y="1293220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Page title to go here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2303" y="2559285"/>
            <a:ext cx="5743658" cy="2885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  <a:endParaRPr lang="en-US" sz="2400" dirty="0">
              <a:solidFill>
                <a:schemeClr val="bg1"/>
              </a:solidFill>
              <a:latin typeface="FoundrySterling-Book"/>
            </a:endParaRP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</a:t>
            </a:r>
          </a:p>
        </p:txBody>
      </p:sp>
    </p:spTree>
    <p:extLst>
      <p:ext uri="{BB962C8B-B14F-4D97-AF65-F5344CB8AC3E}">
        <p14:creationId xmlns:p14="http://schemas.microsoft.com/office/powerpoint/2010/main" val="2163808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303" y="1293220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Page title to go here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2303" y="2559285"/>
            <a:ext cx="5743658" cy="2885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  <a:endParaRPr lang="en-US" sz="2400" dirty="0">
              <a:solidFill>
                <a:schemeClr val="bg1"/>
              </a:solidFill>
              <a:latin typeface="FoundrySterling-Book"/>
            </a:endParaRP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</a:t>
            </a:r>
          </a:p>
        </p:txBody>
      </p:sp>
    </p:spTree>
    <p:extLst>
      <p:ext uri="{BB962C8B-B14F-4D97-AF65-F5344CB8AC3E}">
        <p14:creationId xmlns:p14="http://schemas.microsoft.com/office/powerpoint/2010/main" val="3759382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303" y="1293220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Page title to go here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2303" y="2559285"/>
            <a:ext cx="5743658" cy="2885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  <a:endParaRPr lang="en-US" sz="2400" dirty="0">
              <a:solidFill>
                <a:schemeClr val="bg1"/>
              </a:solidFill>
              <a:latin typeface="FoundrySterling-Book"/>
            </a:endParaRP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</a:t>
            </a:r>
          </a:p>
        </p:txBody>
      </p:sp>
    </p:spTree>
    <p:extLst>
      <p:ext uri="{BB962C8B-B14F-4D97-AF65-F5344CB8AC3E}">
        <p14:creationId xmlns:p14="http://schemas.microsoft.com/office/powerpoint/2010/main" val="360943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303" y="1293220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Page title to go here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2303" y="2559285"/>
            <a:ext cx="5743658" cy="2885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  <a:endParaRPr lang="en-US" sz="2400" dirty="0">
              <a:solidFill>
                <a:schemeClr val="bg1"/>
              </a:solidFill>
              <a:latin typeface="FoundrySterling-Book"/>
            </a:endParaRP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</a:t>
            </a:r>
          </a:p>
        </p:txBody>
      </p:sp>
    </p:spTree>
    <p:extLst>
      <p:ext uri="{BB962C8B-B14F-4D97-AF65-F5344CB8AC3E}">
        <p14:creationId xmlns:p14="http://schemas.microsoft.com/office/powerpoint/2010/main" val="515907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303" y="1293220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Page title to go here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2303" y="2559285"/>
            <a:ext cx="5743658" cy="2885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  <a:endParaRPr lang="en-US" sz="2400" dirty="0">
              <a:solidFill>
                <a:schemeClr val="bg1"/>
              </a:solidFill>
              <a:latin typeface="FoundrySterling-Book"/>
            </a:endParaRP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</a:t>
            </a:r>
          </a:p>
        </p:txBody>
      </p:sp>
    </p:spTree>
    <p:extLst>
      <p:ext uri="{BB962C8B-B14F-4D97-AF65-F5344CB8AC3E}">
        <p14:creationId xmlns:p14="http://schemas.microsoft.com/office/powerpoint/2010/main" val="2715840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303" y="1293220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Page title to go here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2303" y="2559285"/>
            <a:ext cx="5743658" cy="2885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  <a:endParaRPr lang="en-US" sz="2400" dirty="0">
              <a:solidFill>
                <a:schemeClr val="bg1"/>
              </a:solidFill>
              <a:latin typeface="FoundrySterling-Book"/>
            </a:endParaRP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</a:t>
            </a:r>
          </a:p>
        </p:txBody>
      </p:sp>
    </p:spTree>
    <p:extLst>
      <p:ext uri="{BB962C8B-B14F-4D97-AF65-F5344CB8AC3E}">
        <p14:creationId xmlns:p14="http://schemas.microsoft.com/office/powerpoint/2010/main" val="3676144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303" y="1293220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Page title to go here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2303" y="2559285"/>
            <a:ext cx="5743658" cy="2885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  <a:endParaRPr lang="en-US" sz="2400" dirty="0">
              <a:solidFill>
                <a:schemeClr val="bg1"/>
              </a:solidFill>
              <a:latin typeface="FoundrySterling-Book"/>
            </a:endParaRP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</a:t>
            </a:r>
          </a:p>
        </p:txBody>
      </p:sp>
    </p:spTree>
    <p:extLst>
      <p:ext uri="{BB962C8B-B14F-4D97-AF65-F5344CB8AC3E}">
        <p14:creationId xmlns:p14="http://schemas.microsoft.com/office/powerpoint/2010/main" val="3417720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303" y="1293220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Page title to go here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2303" y="2559285"/>
            <a:ext cx="5743658" cy="2885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  <a:endParaRPr lang="en-US" sz="2400" dirty="0">
              <a:solidFill>
                <a:schemeClr val="bg1"/>
              </a:solidFill>
              <a:latin typeface="FoundrySterling-Book"/>
            </a:endParaRP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</a:t>
            </a:r>
          </a:p>
        </p:txBody>
      </p:sp>
    </p:spTree>
    <p:extLst>
      <p:ext uri="{BB962C8B-B14F-4D97-AF65-F5344CB8AC3E}">
        <p14:creationId xmlns:p14="http://schemas.microsoft.com/office/powerpoint/2010/main" val="2523853929"/>
      </p:ext>
    </p:extLst>
  </p:cSld>
  <p:clrMapOvr>
    <a:masterClrMapping/>
  </p:clrMapOvr>
</p:sld>
</file>

<file path=ppt/theme/theme1.xml><?xml version="1.0" encoding="utf-8"?>
<a:theme xmlns:a="http://schemas.openxmlformats.org/drawingml/2006/main" name="Opening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pening slide alternativ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xt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0CEF7F2821F44F98824C875DA1BC3C" ma:contentTypeVersion="6" ma:contentTypeDescription="Create a new document." ma:contentTypeScope="" ma:versionID="0252fe1a9f074f0cb914081ca164969e">
  <xsd:schema xmlns:xsd="http://www.w3.org/2001/XMLSchema" xmlns:xs="http://www.w3.org/2001/XMLSchema" xmlns:p="http://schemas.microsoft.com/office/2006/metadata/properties" xmlns:ns2="d4f8d5d9-2805-43e4-90ac-b52dd799f3fd" xmlns:ns3="8856ff30-749b-43ac-b6fb-1433920a3a91" targetNamespace="http://schemas.microsoft.com/office/2006/metadata/properties" ma:root="true" ma:fieldsID="87242d0a39a359a223d45b3a9fddff43" ns2:_="" ns3:_="">
    <xsd:import namespace="d4f8d5d9-2805-43e4-90ac-b52dd799f3fd"/>
    <xsd:import namespace="8856ff30-749b-43ac-b6fb-1433920a3a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f8d5d9-2805-43e4-90ac-b52dd799f3f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56ff30-749b-43ac-b6fb-1433920a3a9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652D78B-775D-4A38-92F0-6E7418114F2D}">
  <ds:schemaRefs>
    <ds:schemaRef ds:uri="http://schemas.openxmlformats.org/package/2006/metadata/core-properties"/>
    <ds:schemaRef ds:uri="8856ff30-749b-43ac-b6fb-1433920a3a91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terms/"/>
    <ds:schemaRef ds:uri="d4f8d5d9-2805-43e4-90ac-b52dd799f3fd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ADCC29A-50BA-49A9-B18C-0D59014870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827B86D-5655-4FD6-A8C6-E5A0F051F6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4f8d5d9-2805-43e4-90ac-b52dd799f3fd"/>
    <ds:schemaRef ds:uri="8856ff30-749b-43ac-b6fb-1433920a3a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1341</TotalTime>
  <Words>390</Words>
  <Application>Microsoft Office PowerPoint</Application>
  <PresentationFormat>Custom</PresentationFormat>
  <Paragraphs>52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FoundrySterling-Book</vt:lpstr>
      <vt:lpstr>Opening slide</vt:lpstr>
      <vt:lpstr>Opening slide alternative</vt:lpstr>
      <vt:lpstr>Text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UofO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Chinn</dc:creator>
  <cp:lastModifiedBy>Robyn Mason</cp:lastModifiedBy>
  <cp:revision>56</cp:revision>
  <dcterms:created xsi:type="dcterms:W3CDTF">2014-03-20T14:30:16Z</dcterms:created>
  <dcterms:modified xsi:type="dcterms:W3CDTF">2023-10-10T09:27:58Z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0x010100860CEF7F2821F44F98824C875DA1BC3C</vt:lpwstr>
  </property>
</Properties>
</file>